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05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12192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1" d="100"/>
          <a:sy n="61" d="100"/>
        </p:scale>
        <p:origin x="-1848" y="108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6737" cy="501961"/>
          </a:xfrm>
          <a:prstGeom prst="rect">
            <a:avLst/>
          </a:prstGeom>
        </p:spPr>
        <p:txBody>
          <a:bodyPr vert="horz" lIns="203753" tIns="101876" rIns="203753" bIns="101876" rtlCol="0"/>
          <a:lstStyle>
            <a:lvl1pPr algn="l">
              <a:defRPr sz="2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1426" y="2"/>
            <a:ext cx="2986737" cy="501961"/>
          </a:xfrm>
          <a:prstGeom prst="rect">
            <a:avLst/>
          </a:prstGeom>
        </p:spPr>
        <p:txBody>
          <a:bodyPr vert="horz" lIns="203753" tIns="101876" rIns="203753" bIns="101876" rtlCol="0"/>
          <a:lstStyle>
            <a:lvl1pPr algn="r">
              <a:defRPr sz="2700"/>
            </a:lvl1pPr>
          </a:lstStyle>
          <a:p>
            <a:fld id="{86FA15DB-89C3-4FBB-8B0C-F281AAB0177F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516755"/>
            <a:ext cx="2986737" cy="498545"/>
          </a:xfrm>
          <a:prstGeom prst="rect">
            <a:avLst/>
          </a:prstGeom>
        </p:spPr>
        <p:txBody>
          <a:bodyPr vert="horz" lIns="203753" tIns="101876" rIns="203753" bIns="101876" rtlCol="0" anchor="b"/>
          <a:lstStyle>
            <a:lvl1pPr algn="l">
              <a:defRPr sz="27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1426" y="9516755"/>
            <a:ext cx="2986737" cy="498545"/>
          </a:xfrm>
          <a:prstGeom prst="rect">
            <a:avLst/>
          </a:prstGeom>
        </p:spPr>
        <p:txBody>
          <a:bodyPr vert="horz" lIns="203753" tIns="101876" rIns="203753" bIns="101876" rtlCol="0" anchor="b"/>
          <a:lstStyle>
            <a:lvl1pPr algn="r">
              <a:defRPr sz="2700"/>
            </a:lvl1pPr>
          </a:lstStyle>
          <a:p>
            <a:fld id="{66611B84-DACF-40F2-8F30-85483964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291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2" cy="500935"/>
          </a:xfrm>
          <a:prstGeom prst="rect">
            <a:avLst/>
          </a:prstGeom>
        </p:spPr>
        <p:txBody>
          <a:bodyPr vert="horz" lIns="96589" tIns="48295" rIns="96589" bIns="4829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700" y="0"/>
            <a:ext cx="2984872" cy="500935"/>
          </a:xfrm>
          <a:prstGeom prst="rect">
            <a:avLst/>
          </a:prstGeom>
        </p:spPr>
        <p:txBody>
          <a:bodyPr vert="horz" lIns="96589" tIns="48295" rIns="96589" bIns="48295" rtlCol="0"/>
          <a:lstStyle>
            <a:lvl1pPr algn="r">
              <a:defRPr sz="1300"/>
            </a:lvl1pPr>
          </a:lstStyle>
          <a:p>
            <a:fld id="{9FCE600E-8BDD-4F58-BB6B-1151C46E06C3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87600" y="750888"/>
            <a:ext cx="2112963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9" tIns="48295" rIns="96589" bIns="4829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758890"/>
            <a:ext cx="5510529" cy="4508421"/>
          </a:xfrm>
          <a:prstGeom prst="rect">
            <a:avLst/>
          </a:prstGeom>
        </p:spPr>
        <p:txBody>
          <a:bodyPr vert="horz" lIns="96589" tIns="48295" rIns="96589" bIns="4829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6038"/>
            <a:ext cx="2984872" cy="500935"/>
          </a:xfrm>
          <a:prstGeom prst="rect">
            <a:avLst/>
          </a:prstGeom>
        </p:spPr>
        <p:txBody>
          <a:bodyPr vert="horz" lIns="96589" tIns="48295" rIns="96589" bIns="4829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700" y="9516038"/>
            <a:ext cx="2984872" cy="500935"/>
          </a:xfrm>
          <a:prstGeom prst="rect">
            <a:avLst/>
          </a:prstGeom>
        </p:spPr>
        <p:txBody>
          <a:bodyPr vert="horz" lIns="96589" tIns="48295" rIns="96589" bIns="48295" rtlCol="0" anchor="b"/>
          <a:lstStyle>
            <a:lvl1pPr algn="r">
              <a:defRPr sz="1300"/>
            </a:lvl1pPr>
          </a:lstStyle>
          <a:p>
            <a:fld id="{06BC86E0-B7C6-46AE-972A-1C2C4BA4C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657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083735"/>
            <a:ext cx="5829300" cy="7586133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8805333"/>
            <a:ext cx="4800600" cy="2167467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488252"/>
            <a:ext cx="1543050" cy="10402711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88252"/>
            <a:ext cx="4514850" cy="1040271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438406"/>
            <a:ext cx="5829300" cy="4453467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233362"/>
            <a:ext cx="5829300" cy="201224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371852" y="6976533"/>
            <a:ext cx="63579" cy="15070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1871" y="6976533"/>
            <a:ext cx="63579" cy="15070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22548" y="6976533"/>
            <a:ext cx="63579" cy="15070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844806"/>
            <a:ext cx="3028950" cy="8046156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74320" y="2844800"/>
            <a:ext cx="3031236" cy="804672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844800"/>
            <a:ext cx="3030141" cy="108373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3" y="2844800"/>
            <a:ext cx="3031331" cy="108373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342900" y="3933952"/>
            <a:ext cx="3031236" cy="695756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504438" y="3933958"/>
            <a:ext cx="3031236" cy="695677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0316" y="474135"/>
            <a:ext cx="2256235" cy="372533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355" y="485429"/>
            <a:ext cx="3746897" cy="1040553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30316" y="4334940"/>
            <a:ext cx="2256235" cy="655602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406400"/>
            <a:ext cx="4283868" cy="159173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1097" y="2032000"/>
            <a:ext cx="4541043" cy="8072967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2" y="10329333"/>
            <a:ext cx="4283868" cy="948267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0"/>
            <a:ext cx="6172200" cy="2844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844806"/>
            <a:ext cx="6172200" cy="8046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72512" y="11300184"/>
            <a:ext cx="1564481" cy="64911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8A87A34-81AB-432B-8DAE-1953F412C126}" type="datetimeFigureOut">
              <a:rPr lang="en-US" smtClean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4376" y="11300184"/>
            <a:ext cx="2135981" cy="649111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07461" y="11300184"/>
            <a:ext cx="421481" cy="649111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43323" y="11554460"/>
            <a:ext cx="63579" cy="15070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26842" y="11554460"/>
            <a:ext cx="63579" cy="15070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  <p:sldLayoutId id="2147484007" r:id="rId2"/>
    <p:sldLayoutId id="2147484008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4" r:id="rId9"/>
    <p:sldLayoutId id="2147484015" r:id="rId10"/>
    <p:sldLayoutId id="2147484016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kumimoji="1"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yoshinkyu.net/wp-content/uploads/2019/10/20170902_%E3%82%B0%E3%83%A9%E3%83%B3%E6%B2%BB%E7%99%82%E9%99%A2-173-225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68" y="2362200"/>
            <a:ext cx="6415087" cy="909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 rot="11273293">
            <a:off x="1322428" y="8371101"/>
            <a:ext cx="983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●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45512" y="6365223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腕骨</a:t>
            </a:r>
            <a:endParaRPr kumimoji="1" lang="ja-JP" altLang="en-US" sz="3600" dirty="0">
              <a:solidFill>
                <a:srgbClr val="FF0000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1447800" y="7010400"/>
            <a:ext cx="609600" cy="1591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643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エグゼクティブ">
  <a:themeElements>
    <a:clrScheme name="エグゼクティブ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エグゼクティブ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エグゼクティブ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1056</TotalTime>
  <Words>2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エグゼクティブ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出身地 栃木県宇都宮市</dc:title>
  <dc:creator>mi.h.09.14.hagi@gmail.com</dc:creator>
  <cp:lastModifiedBy>touhoukenbi</cp:lastModifiedBy>
  <cp:revision>54</cp:revision>
  <cp:lastPrinted>2019-06-30T10:18:21Z</cp:lastPrinted>
  <dcterms:created xsi:type="dcterms:W3CDTF">2019-03-22T05:08:34Z</dcterms:created>
  <dcterms:modified xsi:type="dcterms:W3CDTF">2019-11-07T05:10:05Z</dcterms:modified>
</cp:coreProperties>
</file>