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47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______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1910233623117534E-2"/>
          <c:y val="3.3172948103805458E-2"/>
          <c:w val="0.90790681730052714"/>
          <c:h val="0.88107710254416172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1食</c:v>
                </c:pt>
              </c:strCache>
            </c:strRef>
          </c:tx>
          <c:spPr>
            <a:ln w="50800"/>
          </c:spPr>
          <c:marker>
            <c:symbol val="none"/>
          </c:marker>
          <c:cat>
            <c:strRef>
              <c:f>Sheet1!$A$2:$A$10</c:f>
              <c:strCache>
                <c:ptCount val="5"/>
                <c:pt idx="0">
                  <c:v>朝食</c:v>
                </c:pt>
                <c:pt idx="2">
                  <c:v>昼食</c:v>
                </c:pt>
                <c:pt idx="4">
                  <c:v>夜食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98</c:v>
                </c:pt>
                <c:pt idx="1">
                  <c:v>98</c:v>
                </c:pt>
                <c:pt idx="2">
                  <c:v>100</c:v>
                </c:pt>
                <c:pt idx="3">
                  <c:v>98</c:v>
                </c:pt>
                <c:pt idx="4">
                  <c:v>100</c:v>
                </c:pt>
                <c:pt idx="5">
                  <c:v>180</c:v>
                </c:pt>
                <c:pt idx="6">
                  <c:v>100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105-4B63-BC0D-C4C8FEC505A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2食</c:v>
                </c:pt>
              </c:strCache>
            </c:strRef>
          </c:tx>
          <c:spPr>
            <a:ln w="50800"/>
          </c:spPr>
          <c:marker>
            <c:symbol val="none"/>
          </c:marker>
          <c:cat>
            <c:strRef>
              <c:f>Sheet1!$A$2:$A$10</c:f>
              <c:strCache>
                <c:ptCount val="5"/>
                <c:pt idx="0">
                  <c:v>朝食</c:v>
                </c:pt>
                <c:pt idx="2">
                  <c:v>昼食</c:v>
                </c:pt>
                <c:pt idx="4">
                  <c:v>夜食</c:v>
                </c:pt>
              </c:strCache>
            </c:strRef>
          </c:cat>
          <c:val>
            <c:numRef>
              <c:f>Sheet1!$C$2:$C$10</c:f>
              <c:numCache>
                <c:formatCode>General</c:formatCode>
                <c:ptCount val="9"/>
                <c:pt idx="0">
                  <c:v>100</c:v>
                </c:pt>
                <c:pt idx="1">
                  <c:v>98</c:v>
                </c:pt>
                <c:pt idx="2">
                  <c:v>105</c:v>
                </c:pt>
                <c:pt idx="3">
                  <c:v>140</c:v>
                </c:pt>
                <c:pt idx="4">
                  <c:v>100</c:v>
                </c:pt>
                <c:pt idx="5">
                  <c:v>125</c:v>
                </c:pt>
                <c:pt idx="6">
                  <c:v>100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105-4B63-BC0D-C4C8FEC505A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3食</c:v>
                </c:pt>
              </c:strCache>
            </c:strRef>
          </c:tx>
          <c:spPr>
            <a:ln w="50800"/>
          </c:spPr>
          <c:marker>
            <c:symbol val="none"/>
          </c:marker>
          <c:cat>
            <c:strRef>
              <c:f>Sheet1!$A$2:$A$10</c:f>
              <c:strCache>
                <c:ptCount val="5"/>
                <c:pt idx="0">
                  <c:v>朝食</c:v>
                </c:pt>
                <c:pt idx="2">
                  <c:v>昼食</c:v>
                </c:pt>
                <c:pt idx="4">
                  <c:v>夜食</c:v>
                </c:pt>
              </c:strCache>
            </c:strRef>
          </c:cat>
          <c:val>
            <c:numRef>
              <c:f>Sheet1!$D$2:$D$10</c:f>
              <c:numCache>
                <c:formatCode>General</c:formatCode>
                <c:ptCount val="9"/>
                <c:pt idx="0">
                  <c:v>100</c:v>
                </c:pt>
                <c:pt idx="1">
                  <c:v>120</c:v>
                </c:pt>
                <c:pt idx="2">
                  <c:v>100</c:v>
                </c:pt>
                <c:pt idx="3">
                  <c:v>118</c:v>
                </c:pt>
                <c:pt idx="4">
                  <c:v>100</c:v>
                </c:pt>
                <c:pt idx="5">
                  <c:v>118</c:v>
                </c:pt>
                <c:pt idx="6">
                  <c:v>100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105-4B63-BC0D-C4C8FEC505A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2803968"/>
        <c:axId val="152572288"/>
      </c:lineChart>
      <c:catAx>
        <c:axId val="15280396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52572288"/>
        <c:crosses val="autoZero"/>
        <c:auto val="1"/>
        <c:lblAlgn val="ctr"/>
        <c:lblOffset val="120"/>
        <c:tickLblSkip val="1"/>
        <c:tickMarkSkip val="5"/>
        <c:noMultiLvlLbl val="0"/>
      </c:catAx>
      <c:valAx>
        <c:axId val="152572288"/>
        <c:scaling>
          <c:orientation val="minMax"/>
          <c:max val="185"/>
          <c:min val="8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52803968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1821716439599631"/>
          <c:y val="7.1250743381454346E-2"/>
          <c:w val="6.3149589795066394E-2"/>
          <c:h val="0.17277050915911304"/>
        </c:manualLayout>
      </c:layout>
      <c:overlay val="0"/>
      <c:spPr>
        <a:ln cmpd="sng"/>
      </c:spPr>
    </c:legend>
    <c:plotVisOnly val="1"/>
    <c:dispBlanksAs val="gap"/>
    <c:showDLblsOverMax val="0"/>
  </c:chart>
  <c:txPr>
    <a:bodyPr/>
    <a:lstStyle/>
    <a:p>
      <a:pPr>
        <a:defRPr sz="1800"/>
      </a:pPr>
      <a:endParaRPr lang="ja-JP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DA8FA-05AD-478C-B0AA-F7004154CFC4}" type="datetimeFigureOut">
              <a:rPr kumimoji="1" lang="ja-JP" altLang="en-US" smtClean="0"/>
              <a:t>2019/12/16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DE1F8-1DBD-4EEB-9251-C22A03D033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6667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DA8FA-05AD-478C-B0AA-F7004154CFC4}" type="datetimeFigureOut">
              <a:rPr kumimoji="1" lang="ja-JP" altLang="en-US" smtClean="0"/>
              <a:t>2019/12/16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DE1F8-1DBD-4EEB-9251-C22A03D033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0673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DA8FA-05AD-478C-B0AA-F7004154CFC4}" type="datetimeFigureOut">
              <a:rPr kumimoji="1" lang="ja-JP" altLang="en-US" smtClean="0"/>
              <a:t>2019/12/16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DE1F8-1DBD-4EEB-9251-C22A03D033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0475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DA8FA-05AD-478C-B0AA-F7004154CFC4}" type="datetimeFigureOut">
              <a:rPr kumimoji="1" lang="ja-JP" altLang="en-US" smtClean="0"/>
              <a:t>2019/12/16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DE1F8-1DBD-4EEB-9251-C22A03D033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4943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DA8FA-05AD-478C-B0AA-F7004154CFC4}" type="datetimeFigureOut">
              <a:rPr kumimoji="1" lang="ja-JP" altLang="en-US" smtClean="0"/>
              <a:t>2019/12/16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DE1F8-1DBD-4EEB-9251-C22A03D033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7513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DA8FA-05AD-478C-B0AA-F7004154CFC4}" type="datetimeFigureOut">
              <a:rPr kumimoji="1" lang="ja-JP" altLang="en-US" smtClean="0"/>
              <a:t>2019/12/16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DE1F8-1DBD-4EEB-9251-C22A03D033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7704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DA8FA-05AD-478C-B0AA-F7004154CFC4}" type="datetimeFigureOut">
              <a:rPr kumimoji="1" lang="ja-JP" altLang="en-US" smtClean="0"/>
              <a:t>2019/12/16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DE1F8-1DBD-4EEB-9251-C22A03D033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01428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DA8FA-05AD-478C-B0AA-F7004154CFC4}" type="datetimeFigureOut">
              <a:rPr kumimoji="1" lang="ja-JP" altLang="en-US" smtClean="0"/>
              <a:t>2019/12/16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DE1F8-1DBD-4EEB-9251-C22A03D033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3160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DA8FA-05AD-478C-B0AA-F7004154CFC4}" type="datetimeFigureOut">
              <a:rPr kumimoji="1" lang="ja-JP" altLang="en-US" smtClean="0"/>
              <a:t>2019/12/16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DE1F8-1DBD-4EEB-9251-C22A03D033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7091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DA8FA-05AD-478C-B0AA-F7004154CFC4}" type="datetimeFigureOut">
              <a:rPr kumimoji="1" lang="ja-JP" altLang="en-US" smtClean="0"/>
              <a:t>2019/12/16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DE1F8-1DBD-4EEB-9251-C22A03D033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4959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DA8FA-05AD-478C-B0AA-F7004154CFC4}" type="datetimeFigureOut">
              <a:rPr kumimoji="1" lang="ja-JP" altLang="en-US" smtClean="0"/>
              <a:t>2019/12/16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DE1F8-1DBD-4EEB-9251-C22A03D033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7039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BDA8FA-05AD-478C-B0AA-F7004154CFC4}" type="datetimeFigureOut">
              <a:rPr kumimoji="1" lang="ja-JP" altLang="en-US" smtClean="0"/>
              <a:t>2019/12/16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3DE1F8-1DBD-4EEB-9251-C22A03D033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7352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グラフ 3"/>
          <p:cNvGraphicFramePr/>
          <p:nvPr>
            <p:extLst>
              <p:ext uri="{D42A27DB-BD31-4B8C-83A1-F6EECF244321}">
                <p14:modId xmlns:p14="http://schemas.microsoft.com/office/powerpoint/2010/main" val="3701177282"/>
              </p:ext>
            </p:extLst>
          </p:nvPr>
        </p:nvGraphicFramePr>
        <p:xfrm>
          <a:off x="212388" y="404664"/>
          <a:ext cx="11488404" cy="61206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179512" y="204752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血糖値（㎎</a:t>
            </a:r>
            <a:r>
              <a:rPr kumimoji="1" lang="en-US" altLang="ja-JP" dirty="0" smtClean="0"/>
              <a:t>/ⅾ</a:t>
            </a:r>
            <a:r>
              <a:rPr lang="en-US" altLang="ja-JP" dirty="0"/>
              <a:t>ℓ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991666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6</Words>
  <Application>Microsoft Office PowerPoint</Application>
  <PresentationFormat>画面に合わせる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FJ-USER</dc:creator>
  <cp:lastModifiedBy>NEO松戸店１００１番席</cp:lastModifiedBy>
  <cp:revision>2</cp:revision>
  <dcterms:created xsi:type="dcterms:W3CDTF">2019-11-24T05:51:36Z</dcterms:created>
  <dcterms:modified xsi:type="dcterms:W3CDTF">2019-12-16T12:18:00Z</dcterms:modified>
</cp:coreProperties>
</file>